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004B"/>
    <a:srgbClr val="009E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howGuides="1">
      <p:cViewPr varScale="1">
        <p:scale>
          <a:sx n="114" d="100"/>
          <a:sy n="114" d="100"/>
        </p:scale>
        <p:origin x="127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A5D79-4C96-484E-88C5-2D7B8D871130}" type="datetimeFigureOut">
              <a:rPr lang="de-DE" smtClean="0"/>
              <a:t>18.07.2022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EEDDB9-1A33-4338-874D-2A522F21F7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7119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6F74777-C009-4E70-973C-947EF8B323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3528" y="645333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  <a:latin typeface="Source Sans Pro" panose="020B0503030403020204" pitchFamily="34" charset="0"/>
              </a:defRPr>
            </a:lvl1pPr>
          </a:lstStyle>
          <a:p>
            <a:r>
              <a:rPr lang="de-DE" dirty="0"/>
              <a:t>Seite ‹Nr.›  | 10.09.2022 </a:t>
            </a:r>
          </a:p>
        </p:txBody>
      </p:sp>
    </p:spTree>
    <p:extLst>
      <p:ext uri="{BB962C8B-B14F-4D97-AF65-F5344CB8AC3E}">
        <p14:creationId xmlns:p14="http://schemas.microsoft.com/office/powerpoint/2010/main" val="118693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C31DDAC7-7D52-4561-82BE-032187D72AC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26800" y="188640"/>
            <a:ext cx="1371600" cy="709047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0BC6EADC-8509-4AED-8781-94F8C0091EF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426800" y="6453336"/>
            <a:ext cx="1371600" cy="289775"/>
          </a:xfrm>
          <a:prstGeom prst="rect">
            <a:avLst/>
          </a:prstGeom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AEB07944-ACB0-46A1-821F-7B81E7067252}"/>
              </a:ext>
            </a:extLst>
          </p:cNvPr>
          <p:cNvSpPr/>
          <p:nvPr userDrawn="1"/>
        </p:nvSpPr>
        <p:spPr>
          <a:xfrm>
            <a:off x="0" y="1124744"/>
            <a:ext cx="8798400" cy="51845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2E1E94B4-E617-4647-AA84-7CB6F80219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3528" y="64482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  <a:latin typeface="Source Sans Pro" panose="020B0503030403020204" pitchFamily="34" charset="0"/>
              </a:defRPr>
            </a:lvl1pPr>
          </a:lstStyle>
          <a:p>
            <a:r>
              <a:rPr lang="de-DE"/>
              <a:t>Seite ‹Nr.›  | 31.08.2017 </a:t>
            </a:r>
          </a:p>
        </p:txBody>
      </p:sp>
    </p:spTree>
    <p:extLst>
      <p:ext uri="{BB962C8B-B14F-4D97-AF65-F5344CB8AC3E}">
        <p14:creationId xmlns:p14="http://schemas.microsoft.com/office/powerpoint/2010/main" val="231578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2081" y="1268760"/>
            <a:ext cx="2647353" cy="1080120"/>
          </a:xfrm>
          <a:prstGeom prst="rect">
            <a:avLst/>
          </a:prstGeom>
        </p:spPr>
      </p:pic>
      <p:sp>
        <p:nvSpPr>
          <p:cNvPr id="8" name="Untertitel 7">
            <a:extLst>
              <a:ext uri="{FF2B5EF4-FFF2-40B4-BE49-F238E27FC236}">
                <a16:creationId xmlns:a16="http://schemas.microsoft.com/office/drawing/2014/main" id="{216A6FA6-A13E-48B3-8670-6440BD7C0A7A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323529" y="2924944"/>
            <a:ext cx="4032448" cy="3167930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de-DE" sz="18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Kurzvorstellung des Unternehmens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21C0A26E-49A6-4B56-992E-6905EC940A7F}"/>
              </a:ext>
            </a:extLst>
          </p:cNvPr>
          <p:cNvSpPr txBox="1">
            <a:spLocks/>
          </p:cNvSpPr>
          <p:nvPr/>
        </p:nvSpPr>
        <p:spPr>
          <a:xfrm>
            <a:off x="4644008" y="2924944"/>
            <a:ext cx="4031481" cy="316793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b="1" dirty="0">
                <a:solidFill>
                  <a:srgbClr val="E5004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Studienplätze im Studiengang/in den Studiengängen</a:t>
            </a:r>
          </a:p>
          <a:p>
            <a:pPr marL="285750" indent="-285750">
              <a:buClr>
                <a:srgbClr val="E5004B"/>
              </a:buClr>
              <a:buFont typeface="Calibri" panose="020F0502020204030204" pitchFamily="34" charset="0"/>
              <a:buChar char="›"/>
            </a:pPr>
            <a:r>
              <a:rPr lang="en-US" b="0" dirty="0">
                <a:latin typeface="Source Sans Pro" panose="020B0503030403020204" pitchFamily="34" charset="0"/>
                <a:ea typeface="Source Sans Pro" panose="020B0503030403020204" pitchFamily="34" charset="0"/>
              </a:rPr>
              <a:t>Digital Engineering</a:t>
            </a:r>
          </a:p>
          <a:p>
            <a:pPr marL="285750" indent="-285750">
              <a:buClr>
                <a:srgbClr val="E5004B"/>
              </a:buClr>
              <a:buFont typeface="Calibri" panose="020F0502020204030204" pitchFamily="34" charset="0"/>
              <a:buChar char="›"/>
            </a:pPr>
            <a:r>
              <a:rPr lang="en-US" b="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Industrielle</a:t>
            </a:r>
            <a:r>
              <a:rPr lang="en-US" b="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b="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Produktion</a:t>
            </a:r>
            <a:r>
              <a:rPr lang="en-US" b="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</a:p>
          <a:p>
            <a:pPr marL="285750" indent="-285750">
              <a:buClr>
                <a:srgbClr val="E5004B"/>
              </a:buClr>
              <a:buFont typeface="Calibri" panose="020F0502020204030204" pitchFamily="34" charset="0"/>
              <a:buChar char="›"/>
            </a:pPr>
            <a:r>
              <a:rPr lang="en-US" b="0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(</a:t>
            </a:r>
            <a:r>
              <a:rPr lang="en-US" b="0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Beispiel</a:t>
            </a:r>
            <a:r>
              <a:rPr lang="en-US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– </a:t>
            </a:r>
            <a:r>
              <a:rPr lang="en-US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bitte</a:t>
            </a:r>
            <a:r>
              <a:rPr lang="en-US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anpassen</a:t>
            </a:r>
            <a:r>
              <a:rPr lang="en-US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ebenso</a:t>
            </a:r>
            <a:r>
              <a:rPr lang="en-US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Ihr</a:t>
            </a:r>
            <a:r>
              <a:rPr lang="en-US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Logo</a:t>
            </a:r>
            <a:r>
              <a:rPr lang="en-US" b="0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8A7E2C4-AA09-45F4-B507-D50F0E38C1F8}"/>
              </a:ext>
            </a:extLst>
          </p:cNvPr>
          <p:cNvSpPr txBox="1">
            <a:spLocks/>
          </p:cNvSpPr>
          <p:nvPr/>
        </p:nvSpPr>
        <p:spPr>
          <a:xfrm>
            <a:off x="323528" y="1482403"/>
            <a:ext cx="5112568" cy="578445"/>
          </a:xfrm>
          <a:prstGeom prst="rect">
            <a:avLst/>
          </a:prstGeom>
        </p:spPr>
        <p:txBody>
          <a:bodyPr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009EE3"/>
                </a:solidFill>
                <a:latin typeface="Source Sans Pro" panose="020B0503030403020204" pitchFamily="34" charset="0"/>
                <a:ea typeface="+mj-ea"/>
                <a:cs typeface="+mj-cs"/>
              </a:defRPr>
            </a:lvl1pPr>
          </a:lstStyle>
          <a:p>
            <a:r>
              <a:rPr lang="de-DE" dirty="0"/>
              <a:t> Unternehmen GmbH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738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27</Words>
  <Application>Microsoft Office PowerPoint</Application>
  <PresentationFormat>Bildschirmpräsentation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Source Sans Pro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Frank Uhlmann</dc:creator>
  <cp:lastModifiedBy>Thomas Pfunfke</cp:lastModifiedBy>
  <cp:revision>21</cp:revision>
  <dcterms:created xsi:type="dcterms:W3CDTF">2017-08-31T10:00:53Z</dcterms:created>
  <dcterms:modified xsi:type="dcterms:W3CDTF">2022-07-18T13:07:15Z</dcterms:modified>
</cp:coreProperties>
</file>